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6" r:id="rId6"/>
    <p:sldId id="261" r:id="rId7"/>
    <p:sldId id="262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94" r:id="rId24"/>
    <p:sldId id="280" r:id="rId25"/>
    <p:sldId id="292" r:id="rId26"/>
    <p:sldId id="293" r:id="rId27"/>
    <p:sldId id="281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82" r:id="rId37"/>
    <p:sldId id="283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2018. 1. 2.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Natural Language Processing with </a:t>
            </a:r>
            <a:r>
              <a:rPr lang="en-US" altLang="ko-KR" dirty="0" err="1"/>
              <a:t>PyTorch</a:t>
            </a:r>
            <a:br>
              <a:rPr lang="en-US" altLang="ko-KR" dirty="0"/>
            </a:b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E337FE-1A69-4E0D-B006-1AE22B8457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5801" y="0"/>
            <a:ext cx="4600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279</Words>
  <Application>Microsoft Office PowerPoint</Application>
  <PresentationFormat>와이드스크린</PresentationFormat>
  <Paragraphs>222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맑은 고딕</vt:lpstr>
      <vt:lpstr>Arial</vt:lpstr>
      <vt:lpstr>Cambria Math</vt:lpstr>
      <vt:lpstr>Times New Roman</vt:lpstr>
      <vt:lpstr>Office 테마</vt:lpstr>
      <vt:lpstr>Natural Language Processing with PyTorch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72</cp:revision>
  <dcterms:created xsi:type="dcterms:W3CDTF">2017-12-25T21:25:09Z</dcterms:created>
  <dcterms:modified xsi:type="dcterms:W3CDTF">2018-01-02T12:24:57Z</dcterms:modified>
</cp:coreProperties>
</file>